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FFBB9-F66B-4B92-AAE0-B18EC329B508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CD7C-E9A2-4A41-99D0-9E52266C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7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7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3B9C-BCC4-45E8-BDC9-4ABCC2F40BB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94E1-D725-4BCC-970A-BA014990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LA Waterfront Map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Promotional/Advocacy Materials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Discover LA Waterfront Map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584" y="2166823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2015-05-04T13:48:11Z</dcterms:created>
  <dcterms:modified xsi:type="dcterms:W3CDTF">2015-06-02T14:34:29Z</dcterms:modified>
</cp:coreProperties>
</file>